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0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0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6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9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3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5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3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0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8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BA69F-AA6C-4488-8467-0C021166EB85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671FF-CCBA-4A07-96E4-F84A0A42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023" y="460458"/>
            <a:ext cx="4086225" cy="1685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3985" y="2842711"/>
            <a:ext cx="46863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1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</cp:revision>
  <dcterms:created xsi:type="dcterms:W3CDTF">2017-09-13T18:04:54Z</dcterms:created>
  <dcterms:modified xsi:type="dcterms:W3CDTF">2017-09-13T18:05:28Z</dcterms:modified>
</cp:coreProperties>
</file>