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4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9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7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3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2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3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7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3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5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3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2CE7-7417-4607-9926-9DD7511B478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328D-5A8A-4469-B672-E9A43CFC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3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01" y="654277"/>
            <a:ext cx="10650797" cy="56582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1305" y="233329"/>
            <a:ext cx="582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this the </a:t>
            </a:r>
            <a:r>
              <a:rPr lang="en-US" dirty="0" err="1" smtClean="0"/>
              <a:t>clib</a:t>
            </a:r>
            <a:r>
              <a:rPr lang="en-US" dirty="0" smtClean="0"/>
              <a:t> was created (by uploading into Panorama)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5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71" y="989038"/>
            <a:ext cx="11047458" cy="58689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0984" y="573669"/>
            <a:ext cx="995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.</a:t>
            </a:r>
            <a:r>
              <a:rPr lang="en-US" dirty="0" err="1" smtClean="0"/>
              <a:t>clib</a:t>
            </a:r>
            <a:r>
              <a:rPr lang="en-US" dirty="0" smtClean="0"/>
              <a:t> upload – a b8 ion forced into the transitions even though it was not in the uploaded transitions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7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</dc:creator>
  <cp:lastModifiedBy>Tomas</cp:lastModifiedBy>
  <cp:revision>2</cp:revision>
  <dcterms:created xsi:type="dcterms:W3CDTF">2017-10-18T13:05:53Z</dcterms:created>
  <dcterms:modified xsi:type="dcterms:W3CDTF">2017-10-18T13:07:31Z</dcterms:modified>
</cp:coreProperties>
</file>