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7DC-CE0E-42E7-8A07-07F5B1D93920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7FC1-BB16-47FD-9EEB-ED9D2874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1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7DC-CE0E-42E7-8A07-07F5B1D93920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7FC1-BB16-47FD-9EEB-ED9D2874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4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7DC-CE0E-42E7-8A07-07F5B1D93920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7FC1-BB16-47FD-9EEB-ED9D2874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18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7DC-CE0E-42E7-8A07-07F5B1D93920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7FC1-BB16-47FD-9EEB-ED9D2874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5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7DC-CE0E-42E7-8A07-07F5B1D93920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7FC1-BB16-47FD-9EEB-ED9D2874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9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7DC-CE0E-42E7-8A07-07F5B1D93920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7FC1-BB16-47FD-9EEB-ED9D2874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1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7DC-CE0E-42E7-8A07-07F5B1D93920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7FC1-BB16-47FD-9EEB-ED9D2874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7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7DC-CE0E-42E7-8A07-07F5B1D93920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7FC1-BB16-47FD-9EEB-ED9D2874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7DC-CE0E-42E7-8A07-07F5B1D93920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7FC1-BB16-47FD-9EEB-ED9D2874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7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7DC-CE0E-42E7-8A07-07F5B1D93920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7FC1-BB16-47FD-9EEB-ED9D2874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4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97DC-CE0E-42E7-8A07-07F5B1D93920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27FC1-BB16-47FD-9EEB-ED9D2874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7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A97DC-CE0E-42E7-8A07-07F5B1D93920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27FC1-BB16-47FD-9EEB-ED9D28744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1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030" y="0"/>
            <a:ext cx="3171825" cy="1200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93" y="1284868"/>
            <a:ext cx="6984683" cy="5449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655" y="67818"/>
            <a:ext cx="6426137" cy="367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92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Thermo Scientific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Dell9020Base</dc:creator>
  <cp:lastModifiedBy>Dell9020Base</cp:lastModifiedBy>
  <cp:revision>1</cp:revision>
  <dcterms:created xsi:type="dcterms:W3CDTF">2017-04-11T18:57:27Z</dcterms:created>
  <dcterms:modified xsi:type="dcterms:W3CDTF">2017-04-11T18:57:39Z</dcterms:modified>
</cp:coreProperties>
</file>