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50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89741-0347-4FCA-A65F-BCA4733930EF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65538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533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Skyline Downloading Error Details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092812" cy="496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533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.NET Framework </a:t>
            </a:r>
            <a:r>
              <a:rPr lang="en-US" dirty="0" smtClean="0"/>
              <a:t>4.0 </a:t>
            </a:r>
            <a:r>
              <a:rPr lang="en-US" dirty="0" smtClean="0"/>
              <a:t>Downloading Error Details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636776" cy="471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Ironhide</dc:creator>
  <cp:lastModifiedBy>Ironhide</cp:lastModifiedBy>
  <cp:revision>5</cp:revision>
  <dcterms:created xsi:type="dcterms:W3CDTF">2024-01-09T18:28:45Z</dcterms:created>
  <dcterms:modified xsi:type="dcterms:W3CDTF">2024-01-11T00:05:46Z</dcterms:modified>
</cp:coreProperties>
</file>