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2850" y="-9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741-0347-4FCA-A65F-BCA4733930EF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ECB2-B99A-45EC-87B6-D66743865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741-0347-4FCA-A65F-BCA4733930EF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ECB2-B99A-45EC-87B6-D66743865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741-0347-4FCA-A65F-BCA4733930EF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ECB2-B99A-45EC-87B6-D66743865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741-0347-4FCA-A65F-BCA4733930EF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ECB2-B99A-45EC-87B6-D66743865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741-0347-4FCA-A65F-BCA4733930EF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ECB2-B99A-45EC-87B6-D66743865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741-0347-4FCA-A65F-BCA4733930EF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ECB2-B99A-45EC-87B6-D66743865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741-0347-4FCA-A65F-BCA4733930EF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ECB2-B99A-45EC-87B6-D66743865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741-0347-4FCA-A65F-BCA4733930EF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ECB2-B99A-45EC-87B6-D66743865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741-0347-4FCA-A65F-BCA4733930EF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ECB2-B99A-45EC-87B6-D66743865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741-0347-4FCA-A65F-BCA4733930EF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ECB2-B99A-45EC-87B6-D66743865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741-0347-4FCA-A65F-BCA4733930EF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ECB2-B99A-45EC-87B6-D66743865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89741-0347-4FCA-A65F-BCA4733930EF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DECB2-B99A-45EC-87B6-D66743865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447800"/>
            <a:ext cx="8655389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143000" y="5334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Skyline Downloading Error Details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76400"/>
            <a:ext cx="9092812" cy="4963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447800" y="5334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.NET Framework </a:t>
            </a:r>
            <a:r>
              <a:rPr lang="en-US" dirty="0" smtClean="0"/>
              <a:t>4.0 </a:t>
            </a:r>
            <a:r>
              <a:rPr lang="en-US" dirty="0" smtClean="0"/>
              <a:t>Downloading Error Details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447800"/>
            <a:ext cx="8636776" cy="4714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11</Words>
  <Application>Microsoft Office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Ironhide</dc:creator>
  <cp:lastModifiedBy>Ironhide</cp:lastModifiedBy>
  <cp:revision>5</cp:revision>
  <dcterms:created xsi:type="dcterms:W3CDTF">2024-01-09T18:28:45Z</dcterms:created>
  <dcterms:modified xsi:type="dcterms:W3CDTF">2024-01-11T00:05:46Z</dcterms:modified>
</cp:coreProperties>
</file>