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59A-6C8A-4C2C-B6F2-59812EB7B03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64BE-EE98-475F-94DD-6971C4AE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8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59A-6C8A-4C2C-B6F2-59812EB7B03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64BE-EE98-475F-94DD-6971C4AE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5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59A-6C8A-4C2C-B6F2-59812EB7B03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64BE-EE98-475F-94DD-6971C4AE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1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59A-6C8A-4C2C-B6F2-59812EB7B03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64BE-EE98-475F-94DD-6971C4AE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2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59A-6C8A-4C2C-B6F2-59812EB7B03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64BE-EE98-475F-94DD-6971C4AE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8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59A-6C8A-4C2C-B6F2-59812EB7B03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64BE-EE98-475F-94DD-6971C4AE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2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59A-6C8A-4C2C-B6F2-59812EB7B03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64BE-EE98-475F-94DD-6971C4AE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9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59A-6C8A-4C2C-B6F2-59812EB7B03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64BE-EE98-475F-94DD-6971C4AE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1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59A-6C8A-4C2C-B6F2-59812EB7B03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64BE-EE98-475F-94DD-6971C4AE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59A-6C8A-4C2C-B6F2-59812EB7B03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64BE-EE98-475F-94DD-6971C4AE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9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59A-6C8A-4C2C-B6F2-59812EB7B03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64BE-EE98-475F-94DD-6971C4AE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5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AA59A-6C8A-4C2C-B6F2-59812EB7B03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B64BE-EE98-475F-94DD-6971C4AE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04838"/>
            <a:ext cx="5334000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023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ThermoScientific</dc:creator>
  <cp:lastModifiedBy>Wildburger, Norelle</cp:lastModifiedBy>
  <cp:revision>10</cp:revision>
  <dcterms:created xsi:type="dcterms:W3CDTF">2017-02-17T20:12:37Z</dcterms:created>
  <dcterms:modified xsi:type="dcterms:W3CDTF">2017-02-21T18:53:00Z</dcterms:modified>
</cp:coreProperties>
</file>