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D428ED-261A-4CD8-89A2-79DC3359DA44}"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3A6A4-C453-46D0-A16E-5D565AEA0270}" type="slidenum">
              <a:rPr lang="en-US" smtClean="0"/>
              <a:t>‹#›</a:t>
            </a:fld>
            <a:endParaRPr lang="en-US"/>
          </a:p>
        </p:txBody>
      </p:sp>
    </p:spTree>
    <p:extLst>
      <p:ext uri="{BB962C8B-B14F-4D97-AF65-F5344CB8AC3E}">
        <p14:creationId xmlns:p14="http://schemas.microsoft.com/office/powerpoint/2010/main" val="1576554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D428ED-261A-4CD8-89A2-79DC3359DA44}"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3A6A4-C453-46D0-A16E-5D565AEA0270}" type="slidenum">
              <a:rPr lang="en-US" smtClean="0"/>
              <a:t>‹#›</a:t>
            </a:fld>
            <a:endParaRPr lang="en-US"/>
          </a:p>
        </p:txBody>
      </p:sp>
    </p:spTree>
    <p:extLst>
      <p:ext uri="{BB962C8B-B14F-4D97-AF65-F5344CB8AC3E}">
        <p14:creationId xmlns:p14="http://schemas.microsoft.com/office/powerpoint/2010/main" val="199928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D428ED-261A-4CD8-89A2-79DC3359DA44}"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3A6A4-C453-46D0-A16E-5D565AEA0270}" type="slidenum">
              <a:rPr lang="en-US" smtClean="0"/>
              <a:t>‹#›</a:t>
            </a:fld>
            <a:endParaRPr lang="en-US"/>
          </a:p>
        </p:txBody>
      </p:sp>
    </p:spTree>
    <p:extLst>
      <p:ext uri="{BB962C8B-B14F-4D97-AF65-F5344CB8AC3E}">
        <p14:creationId xmlns:p14="http://schemas.microsoft.com/office/powerpoint/2010/main" val="811756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D428ED-261A-4CD8-89A2-79DC3359DA44}"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3A6A4-C453-46D0-A16E-5D565AEA0270}" type="slidenum">
              <a:rPr lang="en-US" smtClean="0"/>
              <a:t>‹#›</a:t>
            </a:fld>
            <a:endParaRPr lang="en-US"/>
          </a:p>
        </p:txBody>
      </p:sp>
    </p:spTree>
    <p:extLst>
      <p:ext uri="{BB962C8B-B14F-4D97-AF65-F5344CB8AC3E}">
        <p14:creationId xmlns:p14="http://schemas.microsoft.com/office/powerpoint/2010/main" val="123380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D428ED-261A-4CD8-89A2-79DC3359DA44}" type="datetimeFigureOut">
              <a:rPr lang="en-US" smtClean="0"/>
              <a:t>3/22/2016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3A6A4-C453-46D0-A16E-5D565AEA0270}" type="slidenum">
              <a:rPr lang="en-US" smtClean="0"/>
              <a:t>‹#›</a:t>
            </a:fld>
            <a:endParaRPr lang="en-US"/>
          </a:p>
        </p:txBody>
      </p:sp>
    </p:spTree>
    <p:extLst>
      <p:ext uri="{BB962C8B-B14F-4D97-AF65-F5344CB8AC3E}">
        <p14:creationId xmlns:p14="http://schemas.microsoft.com/office/powerpoint/2010/main" val="3723749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D428ED-261A-4CD8-89A2-79DC3359DA44}" type="datetimeFigureOut">
              <a:rPr lang="en-US" smtClean="0"/>
              <a:t>3/22/2016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3A6A4-C453-46D0-A16E-5D565AEA0270}" type="slidenum">
              <a:rPr lang="en-US" smtClean="0"/>
              <a:t>‹#›</a:t>
            </a:fld>
            <a:endParaRPr lang="en-US"/>
          </a:p>
        </p:txBody>
      </p:sp>
    </p:spTree>
    <p:extLst>
      <p:ext uri="{BB962C8B-B14F-4D97-AF65-F5344CB8AC3E}">
        <p14:creationId xmlns:p14="http://schemas.microsoft.com/office/powerpoint/2010/main" val="422332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D428ED-261A-4CD8-89A2-79DC3359DA44}" type="datetimeFigureOut">
              <a:rPr lang="en-US" smtClean="0"/>
              <a:t>3/22/2016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23A6A4-C453-46D0-A16E-5D565AEA0270}" type="slidenum">
              <a:rPr lang="en-US" smtClean="0"/>
              <a:t>‹#›</a:t>
            </a:fld>
            <a:endParaRPr lang="en-US"/>
          </a:p>
        </p:txBody>
      </p:sp>
    </p:spTree>
    <p:extLst>
      <p:ext uri="{BB962C8B-B14F-4D97-AF65-F5344CB8AC3E}">
        <p14:creationId xmlns:p14="http://schemas.microsoft.com/office/powerpoint/2010/main" val="141810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D428ED-261A-4CD8-89A2-79DC3359DA44}" type="datetimeFigureOut">
              <a:rPr lang="en-US" smtClean="0"/>
              <a:t>3/22/2016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23A6A4-C453-46D0-A16E-5D565AEA0270}" type="slidenum">
              <a:rPr lang="en-US" smtClean="0"/>
              <a:t>‹#›</a:t>
            </a:fld>
            <a:endParaRPr lang="en-US"/>
          </a:p>
        </p:txBody>
      </p:sp>
    </p:spTree>
    <p:extLst>
      <p:ext uri="{BB962C8B-B14F-4D97-AF65-F5344CB8AC3E}">
        <p14:creationId xmlns:p14="http://schemas.microsoft.com/office/powerpoint/2010/main" val="106588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428ED-261A-4CD8-89A2-79DC3359DA44}" type="datetimeFigureOut">
              <a:rPr lang="en-US" smtClean="0"/>
              <a:t>3/22/2016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23A6A4-C453-46D0-A16E-5D565AEA0270}" type="slidenum">
              <a:rPr lang="en-US" smtClean="0"/>
              <a:t>‹#›</a:t>
            </a:fld>
            <a:endParaRPr lang="en-US"/>
          </a:p>
        </p:txBody>
      </p:sp>
    </p:spTree>
    <p:extLst>
      <p:ext uri="{BB962C8B-B14F-4D97-AF65-F5344CB8AC3E}">
        <p14:creationId xmlns:p14="http://schemas.microsoft.com/office/powerpoint/2010/main" val="38648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D428ED-261A-4CD8-89A2-79DC3359DA44}" type="datetimeFigureOut">
              <a:rPr lang="en-US" smtClean="0"/>
              <a:t>3/22/2016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3A6A4-C453-46D0-A16E-5D565AEA0270}" type="slidenum">
              <a:rPr lang="en-US" smtClean="0"/>
              <a:t>‹#›</a:t>
            </a:fld>
            <a:endParaRPr lang="en-US"/>
          </a:p>
        </p:txBody>
      </p:sp>
    </p:spTree>
    <p:extLst>
      <p:ext uri="{BB962C8B-B14F-4D97-AF65-F5344CB8AC3E}">
        <p14:creationId xmlns:p14="http://schemas.microsoft.com/office/powerpoint/2010/main" val="81586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D428ED-261A-4CD8-89A2-79DC3359DA44}" type="datetimeFigureOut">
              <a:rPr lang="en-US" smtClean="0"/>
              <a:t>3/22/2016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3A6A4-C453-46D0-A16E-5D565AEA0270}" type="slidenum">
              <a:rPr lang="en-US" smtClean="0"/>
              <a:t>‹#›</a:t>
            </a:fld>
            <a:endParaRPr lang="en-US"/>
          </a:p>
        </p:txBody>
      </p:sp>
    </p:spTree>
    <p:extLst>
      <p:ext uri="{BB962C8B-B14F-4D97-AF65-F5344CB8AC3E}">
        <p14:creationId xmlns:p14="http://schemas.microsoft.com/office/powerpoint/2010/main" val="281892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428ED-261A-4CD8-89A2-79DC3359DA44}" type="datetimeFigureOut">
              <a:rPr lang="en-US" smtClean="0"/>
              <a:t>3/22/2016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3A6A4-C453-46D0-A16E-5D565AEA0270}" type="slidenum">
              <a:rPr lang="en-US" smtClean="0"/>
              <a:t>‹#›</a:t>
            </a:fld>
            <a:endParaRPr lang="en-US"/>
          </a:p>
        </p:txBody>
      </p:sp>
    </p:spTree>
    <p:extLst>
      <p:ext uri="{BB962C8B-B14F-4D97-AF65-F5344CB8AC3E}">
        <p14:creationId xmlns:p14="http://schemas.microsoft.com/office/powerpoint/2010/main" val="1946234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106581"/>
            <a:ext cx="8686800" cy="5478423"/>
          </a:xfrm>
          <a:prstGeom prst="rect">
            <a:avLst/>
          </a:prstGeom>
        </p:spPr>
        <p:txBody>
          <a:bodyPr wrap="square">
            <a:spAutoFit/>
          </a:bodyPr>
          <a:lstStyle/>
          <a:p>
            <a:r>
              <a:rPr lang="en-US" sz="1400" dirty="0" smtClean="0"/>
              <a:t>acquisition of System Suitability Samples (SSS) over course of 1 week on Triple Quadrupole Instruments.</a:t>
            </a:r>
          </a:p>
          <a:p>
            <a:r>
              <a:rPr lang="en-US" sz="1400" dirty="0" smtClean="0"/>
              <a:t>SSS were interspersed into biomarker plasma assessment study samples throughout the week (Abbatiello et al., MCP 2015), study total runs ~ 300 </a:t>
            </a:r>
            <a:r>
              <a:rPr lang="en-US" sz="1400" dirty="0" err="1" smtClean="0"/>
              <a:t>acquistions</a:t>
            </a:r>
            <a:r>
              <a:rPr lang="en-US" sz="1400" dirty="0" smtClean="0"/>
              <a:t> </a:t>
            </a:r>
            <a:br>
              <a:rPr lang="en-US" sz="1400" dirty="0" smtClean="0"/>
            </a:br>
            <a:endParaRPr lang="en-US" sz="1400" dirty="0" smtClean="0"/>
          </a:p>
          <a:p>
            <a:r>
              <a:rPr lang="en-US" sz="1400" dirty="0" smtClean="0"/>
              <a:t>6 sites selected to show SSS performance (QC), monitoring digested 6 protein mix (15 peptides) as part of the larger study:  sites 86, 54, 65, 56C, 56A, 90</a:t>
            </a:r>
          </a:p>
          <a:p>
            <a:endParaRPr lang="en-US" sz="1400" dirty="0" smtClean="0"/>
          </a:p>
          <a:p>
            <a:r>
              <a:rPr lang="en-US" sz="1400" dirty="0" smtClean="0"/>
              <a:t>Comments and notes about uploaded files (also see slides attached):</a:t>
            </a:r>
          </a:p>
          <a:p>
            <a:pPr marL="285750" indent="-285750">
              <a:buFont typeface="Arial" panose="020B0604020202020204" pitchFamily="34" charset="0"/>
              <a:buChar char="•"/>
            </a:pPr>
            <a:r>
              <a:rPr lang="en-US" sz="1400" dirty="0" smtClean="0"/>
              <a:t>86:  Site86_Study9.1_SSS_QCED,   quite nice and robust SSS performance throughout the study, basically for all monitored peptides</a:t>
            </a:r>
          </a:p>
          <a:p>
            <a:pPr marL="285750" indent="-285750">
              <a:buFont typeface="Arial" panose="020B0604020202020204" pitchFamily="34" charset="0"/>
              <a:buChar char="•"/>
            </a:pPr>
            <a:r>
              <a:rPr lang="en-US" sz="1400" dirty="0" smtClean="0"/>
              <a:t>54:  Site54_Study9-1_SSS_111611_QCED,  quite nice SSS, very nice and robust for majority of peptides, One ‘empty’ run called SSS_run_109, also Slight ‘random’ problems with 2 hydrophobic, late eluting peptides VGP and also FFV (note a 3 letter code is used for any of the 15 monitored peptides, first 3 amino acids)</a:t>
            </a:r>
          </a:p>
          <a:p>
            <a:pPr marL="285750" indent="-285750">
              <a:buFont typeface="Arial" panose="020B0604020202020204" pitchFamily="34" charset="0"/>
              <a:buChar char="•"/>
            </a:pPr>
            <a:r>
              <a:rPr lang="en-US" sz="1400" dirty="0" smtClean="0"/>
              <a:t>65:  Study9.1 Site65 SSS </a:t>
            </a:r>
            <a:r>
              <a:rPr lang="en-US" sz="1400" dirty="0" err="1" smtClean="0"/>
              <a:t>runs_QCED</a:t>
            </a:r>
            <a:r>
              <a:rPr lang="en-US" sz="1400" dirty="0" smtClean="0"/>
              <a:t>,  quite nice SSS, some slight variation that for the study heavy peptide spikes could account for. </a:t>
            </a:r>
          </a:p>
          <a:p>
            <a:pPr marL="285750" indent="-285750">
              <a:buFont typeface="Arial" panose="020B0604020202020204" pitchFamily="34" charset="0"/>
              <a:buChar char="•"/>
            </a:pPr>
            <a:r>
              <a:rPr lang="en-US" sz="1400" dirty="0" smtClean="0"/>
              <a:t>56C:  Study9_1_Site56C_SSS_Final_101711_QCED,  quite nice SSS,  Some of the SSS runs in the beginning have signal loss on some late eluting peptides (VGP, FFV),  Most other peptides are fine, even for problem peptides things stabilized after several runs in the beginning, and the study could be performed fine.</a:t>
            </a:r>
          </a:p>
          <a:p>
            <a:pPr marL="285750" indent="-285750">
              <a:buFont typeface="Arial" panose="020B0604020202020204" pitchFamily="34" charset="0"/>
              <a:buChar char="•"/>
            </a:pPr>
            <a:r>
              <a:rPr lang="en-US" sz="1400" dirty="0" smtClean="0"/>
              <a:t>56A:  Study9p1_site_56A_5500_SSS_runs_final_QCED,  overall ok.  some sensitivity loss observed over the study, notes from operator :</a:t>
            </a:r>
          </a:p>
          <a:p>
            <a:pPr lvl="3"/>
            <a:r>
              <a:rPr lang="en-US" sz="1400" dirty="0" smtClean="0"/>
              <a:t>Changed the chip in </a:t>
            </a:r>
            <a:r>
              <a:rPr lang="en-US" sz="1400" dirty="0" err="1" smtClean="0"/>
              <a:t>pos</a:t>
            </a:r>
            <a:r>
              <a:rPr lang="en-US" sz="1400" dirty="0" smtClean="0"/>
              <a:t> 1 before the run # 155</a:t>
            </a:r>
          </a:p>
          <a:p>
            <a:pPr lvl="3"/>
            <a:r>
              <a:rPr lang="en-US" sz="1400" dirty="0" smtClean="0"/>
              <a:t>Cleaned the Mass Spec before the run # 255.; sensitivity jumped up nicely after cleaning to anticipated performance. </a:t>
            </a:r>
          </a:p>
          <a:p>
            <a:pPr marL="285750" indent="-285750">
              <a:buFont typeface="Arial" panose="020B0604020202020204" pitchFamily="34" charset="0"/>
              <a:buChar char="•"/>
            </a:pPr>
            <a:r>
              <a:rPr lang="en-US" sz="1400" dirty="0" smtClean="0"/>
              <a:t>90:  Study9S_Site90_SSS_QCED, SSS is borderline as signal goes up and down ....  heavy peptides in study can account for a lot, but LOD/LOQ suffered a little bit </a:t>
            </a:r>
            <a:endParaRPr lang="en-US" sz="1400" dirty="0"/>
          </a:p>
        </p:txBody>
      </p:sp>
      <p:sp>
        <p:nvSpPr>
          <p:cNvPr id="6" name="Rectangle 5"/>
          <p:cNvSpPr/>
          <p:nvPr/>
        </p:nvSpPr>
        <p:spPr>
          <a:xfrm>
            <a:off x="1431956" y="76200"/>
            <a:ext cx="6096000" cy="369332"/>
          </a:xfrm>
          <a:prstGeom prst="rect">
            <a:avLst/>
          </a:prstGeom>
        </p:spPr>
        <p:txBody>
          <a:bodyPr wrap="square">
            <a:spAutoFit/>
          </a:bodyPr>
          <a:lstStyle/>
          <a:p>
            <a:r>
              <a:rPr lang="en-US" dirty="0" smtClean="0"/>
              <a:t>Annotation for longitudinal SSS (System Suitability Samples)</a:t>
            </a:r>
            <a:endParaRPr lang="en-US" dirty="0"/>
          </a:p>
        </p:txBody>
      </p:sp>
      <p:sp>
        <p:nvSpPr>
          <p:cNvPr id="7" name="Rectangle 6"/>
          <p:cNvSpPr/>
          <p:nvPr/>
        </p:nvSpPr>
        <p:spPr>
          <a:xfrm>
            <a:off x="152400" y="443330"/>
            <a:ext cx="8763000" cy="646331"/>
          </a:xfrm>
          <a:prstGeom prst="rect">
            <a:avLst/>
          </a:prstGeom>
        </p:spPr>
        <p:txBody>
          <a:bodyPr wrap="square">
            <a:spAutoFit/>
          </a:bodyPr>
          <a:lstStyle/>
          <a:p>
            <a:r>
              <a:rPr lang="en-US" dirty="0" smtClean="0"/>
              <a:t>https://panoramaweb.org/labkey/project/Schilling/QC_Collaboration_Vitek/longitudinal%20SSS/begin.view?</a:t>
            </a:r>
            <a:endParaRPr lang="en-US" dirty="0"/>
          </a:p>
        </p:txBody>
      </p:sp>
    </p:spTree>
    <p:extLst>
      <p:ext uri="{BB962C8B-B14F-4D97-AF65-F5344CB8AC3E}">
        <p14:creationId xmlns:p14="http://schemas.microsoft.com/office/powerpoint/2010/main" val="778115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5272405" cy="369332"/>
          </a:xfrm>
          <a:prstGeom prst="rect">
            <a:avLst/>
          </a:prstGeom>
        </p:spPr>
        <p:txBody>
          <a:bodyPr wrap="none">
            <a:spAutoFit/>
          </a:bodyPr>
          <a:lstStyle/>
          <a:p>
            <a:r>
              <a:rPr lang="en-US" dirty="0" smtClean="0"/>
              <a:t>Site 56C:  Study9_1_Site56C_SSS_Final_101711_QCED</a:t>
            </a:r>
            <a:endParaRPr lang="en-US" dirty="0"/>
          </a:p>
        </p:txBody>
      </p:sp>
      <p:sp>
        <p:nvSpPr>
          <p:cNvPr id="3" name="TextBox 2"/>
          <p:cNvSpPr txBox="1"/>
          <p:nvPr/>
        </p:nvSpPr>
        <p:spPr>
          <a:xfrm>
            <a:off x="304800" y="609600"/>
            <a:ext cx="2282035" cy="369332"/>
          </a:xfrm>
          <a:prstGeom prst="rect">
            <a:avLst/>
          </a:prstGeom>
          <a:noFill/>
        </p:spPr>
        <p:txBody>
          <a:bodyPr wrap="none" rtlCol="0">
            <a:spAutoFit/>
          </a:bodyPr>
          <a:lstStyle/>
          <a:p>
            <a:r>
              <a:rPr lang="en-US" dirty="0" smtClean="0"/>
              <a:t>Peptide VGP at 585.34</a:t>
            </a:r>
            <a:endParaRPr lang="en-US" dirty="0"/>
          </a:p>
        </p:txBody>
      </p:sp>
      <p:sp>
        <p:nvSpPr>
          <p:cNvPr id="4" name="TextBox 3"/>
          <p:cNvSpPr txBox="1"/>
          <p:nvPr/>
        </p:nvSpPr>
        <p:spPr>
          <a:xfrm>
            <a:off x="5501005" y="240268"/>
            <a:ext cx="3642995" cy="923330"/>
          </a:xfrm>
          <a:prstGeom prst="rect">
            <a:avLst/>
          </a:prstGeom>
          <a:noFill/>
        </p:spPr>
        <p:txBody>
          <a:bodyPr wrap="square" rtlCol="0">
            <a:spAutoFit/>
          </a:bodyPr>
          <a:lstStyle/>
          <a:p>
            <a:r>
              <a:rPr lang="en-US" dirty="0" smtClean="0"/>
              <a:t>Some of the SSS runs in the beginning have signal loss on some late eluting peptides (VGP, FFV) </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066800"/>
            <a:ext cx="8496300"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799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318" y="1166137"/>
            <a:ext cx="8439150" cy="568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8600" y="152400"/>
            <a:ext cx="5272405" cy="369332"/>
          </a:xfrm>
          <a:prstGeom prst="rect">
            <a:avLst/>
          </a:prstGeom>
        </p:spPr>
        <p:txBody>
          <a:bodyPr wrap="none">
            <a:spAutoFit/>
          </a:bodyPr>
          <a:lstStyle/>
          <a:p>
            <a:r>
              <a:rPr lang="en-US" dirty="0" smtClean="0"/>
              <a:t>Site 56C:  Study9_1_Site56C_SSS_Final_101711_QCED</a:t>
            </a:r>
            <a:endParaRPr lang="en-US" dirty="0"/>
          </a:p>
        </p:txBody>
      </p:sp>
      <p:sp>
        <p:nvSpPr>
          <p:cNvPr id="4" name="TextBox 3"/>
          <p:cNvSpPr txBox="1"/>
          <p:nvPr/>
        </p:nvSpPr>
        <p:spPr>
          <a:xfrm>
            <a:off x="304800" y="609600"/>
            <a:ext cx="2249205" cy="369332"/>
          </a:xfrm>
          <a:prstGeom prst="rect">
            <a:avLst/>
          </a:prstGeom>
          <a:noFill/>
        </p:spPr>
        <p:txBody>
          <a:bodyPr wrap="none" rtlCol="0">
            <a:spAutoFit/>
          </a:bodyPr>
          <a:lstStyle/>
          <a:p>
            <a:r>
              <a:rPr lang="en-US" dirty="0" smtClean="0"/>
              <a:t>Peptide TAA at 540.29</a:t>
            </a:r>
          </a:p>
        </p:txBody>
      </p:sp>
      <p:sp>
        <p:nvSpPr>
          <p:cNvPr id="2" name="TextBox 1"/>
          <p:cNvSpPr txBox="1"/>
          <p:nvPr/>
        </p:nvSpPr>
        <p:spPr>
          <a:xfrm>
            <a:off x="5791201" y="228600"/>
            <a:ext cx="2982268" cy="923330"/>
          </a:xfrm>
          <a:prstGeom prst="rect">
            <a:avLst/>
          </a:prstGeom>
          <a:noFill/>
        </p:spPr>
        <p:txBody>
          <a:bodyPr wrap="square" rtlCol="0">
            <a:spAutoFit/>
          </a:bodyPr>
          <a:lstStyle/>
          <a:p>
            <a:r>
              <a:rPr lang="en-US" dirty="0" smtClean="0"/>
              <a:t>Most peptides fine, even for problem peptides things stabilized after several runs</a:t>
            </a:r>
            <a:endParaRPr lang="en-US" dirty="0"/>
          </a:p>
        </p:txBody>
      </p:sp>
    </p:spTree>
    <p:extLst>
      <p:ext uri="{BB962C8B-B14F-4D97-AF65-F5344CB8AC3E}">
        <p14:creationId xmlns:p14="http://schemas.microsoft.com/office/powerpoint/2010/main" val="1927995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6324600" cy="369332"/>
          </a:xfrm>
          <a:prstGeom prst="rect">
            <a:avLst/>
          </a:prstGeom>
        </p:spPr>
        <p:txBody>
          <a:bodyPr wrap="square">
            <a:spAutoFit/>
          </a:bodyPr>
          <a:lstStyle/>
          <a:p>
            <a:r>
              <a:rPr lang="en-US" dirty="0" smtClean="0"/>
              <a:t>Site 56A:  Study9p1_site_56A_5500_SSS_runs_final_QCED</a:t>
            </a:r>
            <a:endParaRPr lang="en-US" dirty="0"/>
          </a:p>
        </p:txBody>
      </p:sp>
      <p:sp>
        <p:nvSpPr>
          <p:cNvPr id="3" name="TextBox 2"/>
          <p:cNvSpPr txBox="1"/>
          <p:nvPr/>
        </p:nvSpPr>
        <p:spPr>
          <a:xfrm>
            <a:off x="304800" y="609600"/>
            <a:ext cx="2233047" cy="369332"/>
          </a:xfrm>
          <a:prstGeom prst="rect">
            <a:avLst/>
          </a:prstGeom>
          <a:noFill/>
        </p:spPr>
        <p:txBody>
          <a:bodyPr wrap="none" rtlCol="0">
            <a:spAutoFit/>
          </a:bodyPr>
          <a:lstStyle/>
          <a:p>
            <a:r>
              <a:rPr lang="en-US" dirty="0" smtClean="0"/>
              <a:t>Peptide VLV at 533.30</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9" y="978932"/>
            <a:ext cx="9036050" cy="575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8077200" y="533400"/>
            <a:ext cx="152400" cy="3124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781800" y="87868"/>
            <a:ext cx="2417778" cy="369332"/>
          </a:xfrm>
          <a:prstGeom prst="rect">
            <a:avLst/>
          </a:prstGeom>
          <a:noFill/>
        </p:spPr>
        <p:txBody>
          <a:bodyPr wrap="none" rtlCol="0">
            <a:spAutoFit/>
          </a:bodyPr>
          <a:lstStyle/>
          <a:p>
            <a:r>
              <a:rPr lang="en-US" dirty="0" smtClean="0"/>
              <a:t>Instrument MS cleaning</a:t>
            </a:r>
            <a:endParaRPr lang="en-US" dirty="0"/>
          </a:p>
        </p:txBody>
      </p:sp>
    </p:spTree>
    <p:extLst>
      <p:ext uri="{BB962C8B-B14F-4D97-AF65-F5344CB8AC3E}">
        <p14:creationId xmlns:p14="http://schemas.microsoft.com/office/powerpoint/2010/main" val="2913851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1174750"/>
            <a:ext cx="9042400" cy="560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8600" y="228600"/>
            <a:ext cx="6324600" cy="369332"/>
          </a:xfrm>
          <a:prstGeom prst="rect">
            <a:avLst/>
          </a:prstGeom>
        </p:spPr>
        <p:txBody>
          <a:bodyPr wrap="square">
            <a:spAutoFit/>
          </a:bodyPr>
          <a:lstStyle/>
          <a:p>
            <a:r>
              <a:rPr lang="en-US" dirty="0" smtClean="0"/>
              <a:t>Site 56A:  Study9p1_site_56A_5500_SSS_runs_final_QCED</a:t>
            </a:r>
            <a:endParaRPr lang="en-US" dirty="0"/>
          </a:p>
        </p:txBody>
      </p:sp>
      <p:sp>
        <p:nvSpPr>
          <p:cNvPr id="4" name="TextBox 3"/>
          <p:cNvSpPr txBox="1"/>
          <p:nvPr/>
        </p:nvSpPr>
        <p:spPr>
          <a:xfrm>
            <a:off x="304800" y="609600"/>
            <a:ext cx="2209066" cy="369332"/>
          </a:xfrm>
          <a:prstGeom prst="rect">
            <a:avLst/>
          </a:prstGeom>
          <a:noFill/>
        </p:spPr>
        <p:txBody>
          <a:bodyPr wrap="none" rtlCol="0">
            <a:spAutoFit/>
          </a:bodyPr>
          <a:lstStyle/>
          <a:p>
            <a:r>
              <a:rPr lang="en-US" dirty="0" smtClean="0"/>
              <a:t>Peptide </a:t>
            </a:r>
            <a:r>
              <a:rPr lang="en-US" dirty="0" err="1" smtClean="0"/>
              <a:t>GFCat</a:t>
            </a:r>
            <a:r>
              <a:rPr lang="en-US" dirty="0" smtClean="0"/>
              <a:t> 497.74</a:t>
            </a:r>
            <a:endParaRPr lang="en-US" dirty="0"/>
          </a:p>
        </p:txBody>
      </p:sp>
      <p:cxnSp>
        <p:nvCxnSpPr>
          <p:cNvPr id="5" name="Straight Arrow Connector 4"/>
          <p:cNvCxnSpPr/>
          <p:nvPr/>
        </p:nvCxnSpPr>
        <p:spPr>
          <a:xfrm>
            <a:off x="8077200" y="533400"/>
            <a:ext cx="152400" cy="3733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781800" y="87868"/>
            <a:ext cx="2417778" cy="369332"/>
          </a:xfrm>
          <a:prstGeom prst="rect">
            <a:avLst/>
          </a:prstGeom>
          <a:noFill/>
        </p:spPr>
        <p:txBody>
          <a:bodyPr wrap="none" rtlCol="0">
            <a:spAutoFit/>
          </a:bodyPr>
          <a:lstStyle/>
          <a:p>
            <a:r>
              <a:rPr lang="en-US" dirty="0" smtClean="0"/>
              <a:t>Instrument MS cleaning</a:t>
            </a:r>
            <a:endParaRPr lang="en-US" dirty="0"/>
          </a:p>
        </p:txBody>
      </p:sp>
    </p:spTree>
    <p:extLst>
      <p:ext uri="{BB962C8B-B14F-4D97-AF65-F5344CB8AC3E}">
        <p14:creationId xmlns:p14="http://schemas.microsoft.com/office/powerpoint/2010/main" val="291385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7724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8200" y="164068"/>
            <a:ext cx="3930691" cy="369332"/>
          </a:xfrm>
          <a:prstGeom prst="rect">
            <a:avLst/>
          </a:prstGeom>
          <a:noFill/>
        </p:spPr>
        <p:txBody>
          <a:bodyPr wrap="none" rtlCol="0">
            <a:spAutoFit/>
          </a:bodyPr>
          <a:lstStyle/>
          <a:p>
            <a:r>
              <a:rPr lang="en-US" dirty="0" smtClean="0"/>
              <a:t>Site 86, file Site86_Study9.1_SSS_QCED </a:t>
            </a:r>
            <a:endParaRPr lang="en-US" dirty="0"/>
          </a:p>
        </p:txBody>
      </p:sp>
      <p:sp>
        <p:nvSpPr>
          <p:cNvPr id="5" name="TextBox 4"/>
          <p:cNvSpPr txBox="1"/>
          <p:nvPr/>
        </p:nvSpPr>
        <p:spPr>
          <a:xfrm>
            <a:off x="838200" y="553016"/>
            <a:ext cx="2233047" cy="369332"/>
          </a:xfrm>
          <a:prstGeom prst="rect">
            <a:avLst/>
          </a:prstGeom>
          <a:noFill/>
        </p:spPr>
        <p:txBody>
          <a:bodyPr wrap="none" rtlCol="0">
            <a:spAutoFit/>
          </a:bodyPr>
          <a:lstStyle/>
          <a:p>
            <a:r>
              <a:rPr lang="en-US" dirty="0" smtClean="0"/>
              <a:t>Peptide VLV at 533.29</a:t>
            </a:r>
            <a:endParaRPr lang="en-US" dirty="0"/>
          </a:p>
        </p:txBody>
      </p:sp>
      <p:sp>
        <p:nvSpPr>
          <p:cNvPr id="7" name="TextBox 6"/>
          <p:cNvSpPr txBox="1"/>
          <p:nvPr/>
        </p:nvSpPr>
        <p:spPr>
          <a:xfrm>
            <a:off x="6705600" y="348734"/>
            <a:ext cx="1131335" cy="369332"/>
          </a:xfrm>
          <a:prstGeom prst="rect">
            <a:avLst/>
          </a:prstGeom>
          <a:noFill/>
        </p:spPr>
        <p:txBody>
          <a:bodyPr wrap="none" rtlCol="0">
            <a:spAutoFit/>
          </a:bodyPr>
          <a:lstStyle/>
          <a:p>
            <a:r>
              <a:rPr lang="en-US" dirty="0" smtClean="0"/>
              <a:t>Very good</a:t>
            </a:r>
            <a:endParaRPr lang="en-US" dirty="0"/>
          </a:p>
        </p:txBody>
      </p:sp>
    </p:spTree>
    <p:extLst>
      <p:ext uri="{BB962C8B-B14F-4D97-AF65-F5344CB8AC3E}">
        <p14:creationId xmlns:p14="http://schemas.microsoft.com/office/powerpoint/2010/main" val="3558407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984250"/>
            <a:ext cx="7753350" cy="488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38200" y="164068"/>
            <a:ext cx="3930691" cy="369332"/>
          </a:xfrm>
          <a:prstGeom prst="rect">
            <a:avLst/>
          </a:prstGeom>
          <a:noFill/>
        </p:spPr>
        <p:txBody>
          <a:bodyPr wrap="none" rtlCol="0">
            <a:spAutoFit/>
          </a:bodyPr>
          <a:lstStyle/>
          <a:p>
            <a:r>
              <a:rPr lang="en-US" dirty="0" smtClean="0"/>
              <a:t>Site 86, file Site86_Study9.1_SSS_QCED </a:t>
            </a:r>
            <a:endParaRPr lang="en-US" dirty="0"/>
          </a:p>
        </p:txBody>
      </p:sp>
      <p:sp>
        <p:nvSpPr>
          <p:cNvPr id="4" name="TextBox 3"/>
          <p:cNvSpPr txBox="1"/>
          <p:nvPr/>
        </p:nvSpPr>
        <p:spPr>
          <a:xfrm>
            <a:off x="838200" y="553016"/>
            <a:ext cx="2320122" cy="369332"/>
          </a:xfrm>
          <a:prstGeom prst="rect">
            <a:avLst/>
          </a:prstGeom>
          <a:noFill/>
        </p:spPr>
        <p:txBody>
          <a:bodyPr wrap="none" rtlCol="0">
            <a:spAutoFit/>
          </a:bodyPr>
          <a:lstStyle/>
          <a:p>
            <a:r>
              <a:rPr lang="en-US" dirty="0" smtClean="0"/>
              <a:t>Peptide DDG at 713.32</a:t>
            </a:r>
            <a:endParaRPr lang="en-US" dirty="0"/>
          </a:p>
        </p:txBody>
      </p:sp>
      <p:sp>
        <p:nvSpPr>
          <p:cNvPr id="2" name="TextBox 1"/>
          <p:cNvSpPr txBox="1"/>
          <p:nvPr/>
        </p:nvSpPr>
        <p:spPr>
          <a:xfrm>
            <a:off x="6705600" y="348734"/>
            <a:ext cx="1131335" cy="369332"/>
          </a:xfrm>
          <a:prstGeom prst="rect">
            <a:avLst/>
          </a:prstGeom>
          <a:noFill/>
        </p:spPr>
        <p:txBody>
          <a:bodyPr wrap="none" rtlCol="0">
            <a:spAutoFit/>
          </a:bodyPr>
          <a:lstStyle/>
          <a:p>
            <a:r>
              <a:rPr lang="en-US" dirty="0" smtClean="0"/>
              <a:t>Very good</a:t>
            </a:r>
            <a:endParaRPr lang="en-US" dirty="0"/>
          </a:p>
        </p:txBody>
      </p:sp>
    </p:spTree>
    <p:extLst>
      <p:ext uri="{BB962C8B-B14F-4D97-AF65-F5344CB8AC3E}">
        <p14:creationId xmlns:p14="http://schemas.microsoft.com/office/powerpoint/2010/main" val="720564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52400"/>
            <a:ext cx="4823565" cy="369332"/>
          </a:xfrm>
          <a:prstGeom prst="rect">
            <a:avLst/>
          </a:prstGeom>
        </p:spPr>
        <p:txBody>
          <a:bodyPr wrap="none">
            <a:spAutoFit/>
          </a:bodyPr>
          <a:lstStyle/>
          <a:p>
            <a:r>
              <a:rPr lang="en-US" dirty="0" smtClean="0"/>
              <a:t>Site 54, file : Site54_Study9-1_SSS_111611_QCED</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65200"/>
            <a:ext cx="9067800" cy="593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8077200" y="521732"/>
            <a:ext cx="38100" cy="2145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06211" y="248970"/>
            <a:ext cx="1046377" cy="369332"/>
          </a:xfrm>
          <a:prstGeom prst="rect">
            <a:avLst/>
          </a:prstGeom>
          <a:noFill/>
        </p:spPr>
        <p:txBody>
          <a:bodyPr wrap="none" rtlCol="0">
            <a:spAutoFit/>
          </a:bodyPr>
          <a:lstStyle/>
          <a:p>
            <a:r>
              <a:rPr lang="en-US" dirty="0" smtClean="0"/>
              <a:t>Very nice</a:t>
            </a:r>
            <a:endParaRPr lang="en-US" dirty="0"/>
          </a:p>
        </p:txBody>
      </p:sp>
      <p:sp>
        <p:nvSpPr>
          <p:cNvPr id="9" name="TextBox 8"/>
          <p:cNvSpPr txBox="1"/>
          <p:nvPr/>
        </p:nvSpPr>
        <p:spPr>
          <a:xfrm>
            <a:off x="7152588" y="56180"/>
            <a:ext cx="2037737" cy="646331"/>
          </a:xfrm>
          <a:prstGeom prst="rect">
            <a:avLst/>
          </a:prstGeom>
          <a:noFill/>
        </p:spPr>
        <p:txBody>
          <a:bodyPr wrap="none" rtlCol="0">
            <a:spAutoFit/>
          </a:bodyPr>
          <a:lstStyle/>
          <a:p>
            <a:r>
              <a:rPr lang="en-US" dirty="0" smtClean="0"/>
              <a:t>One ‘empty’ run</a:t>
            </a:r>
          </a:p>
          <a:p>
            <a:r>
              <a:rPr lang="en-US" dirty="0" smtClean="0"/>
              <a:t>Called SSS_run_109</a:t>
            </a:r>
            <a:endParaRPr lang="en-US" dirty="0"/>
          </a:p>
        </p:txBody>
      </p:sp>
      <p:sp>
        <p:nvSpPr>
          <p:cNvPr id="10" name="TextBox 9"/>
          <p:cNvSpPr txBox="1"/>
          <p:nvPr/>
        </p:nvSpPr>
        <p:spPr>
          <a:xfrm>
            <a:off x="105624" y="517845"/>
            <a:ext cx="2233047" cy="369332"/>
          </a:xfrm>
          <a:prstGeom prst="rect">
            <a:avLst/>
          </a:prstGeom>
          <a:noFill/>
        </p:spPr>
        <p:txBody>
          <a:bodyPr wrap="none" rtlCol="0">
            <a:spAutoFit/>
          </a:bodyPr>
          <a:lstStyle/>
          <a:p>
            <a:r>
              <a:rPr lang="en-US" dirty="0" smtClean="0"/>
              <a:t>Peptide VLV at 533.29</a:t>
            </a:r>
            <a:endParaRPr lang="en-US" dirty="0"/>
          </a:p>
        </p:txBody>
      </p:sp>
    </p:spTree>
    <p:extLst>
      <p:ext uri="{BB962C8B-B14F-4D97-AF65-F5344CB8AC3E}">
        <p14:creationId xmlns:p14="http://schemas.microsoft.com/office/powerpoint/2010/main" val="4183260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168" y="16598"/>
            <a:ext cx="4823565" cy="369332"/>
          </a:xfrm>
          <a:prstGeom prst="rect">
            <a:avLst/>
          </a:prstGeom>
        </p:spPr>
        <p:txBody>
          <a:bodyPr wrap="none">
            <a:spAutoFit/>
          </a:bodyPr>
          <a:lstStyle/>
          <a:p>
            <a:r>
              <a:rPr lang="en-US" dirty="0" smtClean="0"/>
              <a:t>Site 54, file : Site54_Study9-1_SSS_111611_QCED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8991600" cy="595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05400" y="201264"/>
            <a:ext cx="3886200" cy="923330"/>
          </a:xfrm>
          <a:prstGeom prst="rect">
            <a:avLst/>
          </a:prstGeom>
          <a:noFill/>
        </p:spPr>
        <p:txBody>
          <a:bodyPr wrap="square" rtlCol="0">
            <a:spAutoFit/>
          </a:bodyPr>
          <a:lstStyle/>
          <a:p>
            <a:r>
              <a:rPr lang="en-US" dirty="0" smtClean="0"/>
              <a:t>Slight ‘random’ problems with 2 hydrophobic, late eluting peptides VGP and also FFVA</a:t>
            </a:r>
            <a:endParaRPr lang="en-US" dirty="0"/>
          </a:p>
        </p:txBody>
      </p:sp>
      <p:sp>
        <p:nvSpPr>
          <p:cNvPr id="5" name="TextBox 4"/>
          <p:cNvSpPr txBox="1"/>
          <p:nvPr/>
        </p:nvSpPr>
        <p:spPr>
          <a:xfrm>
            <a:off x="113168" y="385930"/>
            <a:ext cx="2282035" cy="369332"/>
          </a:xfrm>
          <a:prstGeom prst="rect">
            <a:avLst/>
          </a:prstGeom>
          <a:noFill/>
        </p:spPr>
        <p:txBody>
          <a:bodyPr wrap="none" rtlCol="0">
            <a:spAutoFit/>
          </a:bodyPr>
          <a:lstStyle/>
          <a:p>
            <a:r>
              <a:rPr lang="en-US" dirty="0" smtClean="0"/>
              <a:t>Peptide VGP at 585.34</a:t>
            </a:r>
            <a:endParaRPr lang="en-US" dirty="0"/>
          </a:p>
        </p:txBody>
      </p:sp>
    </p:spTree>
    <p:extLst>
      <p:ext uri="{BB962C8B-B14F-4D97-AF65-F5344CB8AC3E}">
        <p14:creationId xmlns:p14="http://schemas.microsoft.com/office/powerpoint/2010/main" val="2416802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3932295" cy="369332"/>
          </a:xfrm>
          <a:prstGeom prst="rect">
            <a:avLst/>
          </a:prstGeom>
        </p:spPr>
        <p:txBody>
          <a:bodyPr wrap="none">
            <a:spAutoFit/>
          </a:bodyPr>
          <a:lstStyle/>
          <a:p>
            <a:r>
              <a:rPr lang="en-US" dirty="0" smtClean="0"/>
              <a:t>Site 65:  Study9.1 Site65 SSS </a:t>
            </a:r>
            <a:r>
              <a:rPr lang="en-US" dirty="0" err="1" smtClean="0"/>
              <a:t>runs_QCED</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25" y="1181100"/>
            <a:ext cx="7880350"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 y="609600"/>
            <a:ext cx="2266839" cy="369332"/>
          </a:xfrm>
          <a:prstGeom prst="rect">
            <a:avLst/>
          </a:prstGeom>
          <a:noFill/>
        </p:spPr>
        <p:txBody>
          <a:bodyPr wrap="none" rtlCol="0">
            <a:spAutoFit/>
          </a:bodyPr>
          <a:lstStyle/>
          <a:p>
            <a:r>
              <a:rPr lang="en-US" dirty="0" smtClean="0"/>
              <a:t>Peptide CAV at 610.80</a:t>
            </a:r>
            <a:endParaRPr lang="en-US" dirty="0"/>
          </a:p>
        </p:txBody>
      </p:sp>
      <p:sp>
        <p:nvSpPr>
          <p:cNvPr id="4" name="TextBox 3"/>
          <p:cNvSpPr txBox="1"/>
          <p:nvPr/>
        </p:nvSpPr>
        <p:spPr>
          <a:xfrm>
            <a:off x="5334000" y="228600"/>
            <a:ext cx="1515864" cy="369332"/>
          </a:xfrm>
          <a:prstGeom prst="rect">
            <a:avLst/>
          </a:prstGeom>
          <a:noFill/>
        </p:spPr>
        <p:txBody>
          <a:bodyPr wrap="none" rtlCol="0">
            <a:spAutoFit/>
          </a:bodyPr>
          <a:lstStyle/>
          <a:p>
            <a:r>
              <a:rPr lang="en-US" dirty="0" smtClean="0"/>
              <a:t>Quite nice SSS</a:t>
            </a:r>
            <a:endParaRPr lang="en-US" dirty="0"/>
          </a:p>
        </p:txBody>
      </p:sp>
    </p:spTree>
    <p:extLst>
      <p:ext uri="{BB962C8B-B14F-4D97-AF65-F5344CB8AC3E}">
        <p14:creationId xmlns:p14="http://schemas.microsoft.com/office/powerpoint/2010/main" val="4183260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25" y="1295400"/>
            <a:ext cx="7880350" cy="534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8600" y="152400"/>
            <a:ext cx="3932295" cy="369332"/>
          </a:xfrm>
          <a:prstGeom prst="rect">
            <a:avLst/>
          </a:prstGeom>
        </p:spPr>
        <p:txBody>
          <a:bodyPr wrap="none">
            <a:spAutoFit/>
          </a:bodyPr>
          <a:lstStyle/>
          <a:p>
            <a:r>
              <a:rPr lang="en-US" dirty="0" smtClean="0"/>
              <a:t>Site 65:  Study9.1 Site65 SSS </a:t>
            </a:r>
            <a:r>
              <a:rPr lang="en-US" dirty="0" err="1" smtClean="0"/>
              <a:t>runs_QCED</a:t>
            </a:r>
            <a:endParaRPr lang="en-US" dirty="0"/>
          </a:p>
        </p:txBody>
      </p:sp>
      <p:sp>
        <p:nvSpPr>
          <p:cNvPr id="4" name="TextBox 3"/>
          <p:cNvSpPr txBox="1"/>
          <p:nvPr/>
        </p:nvSpPr>
        <p:spPr>
          <a:xfrm>
            <a:off x="304800" y="609600"/>
            <a:ext cx="2250681" cy="369332"/>
          </a:xfrm>
          <a:prstGeom prst="rect">
            <a:avLst/>
          </a:prstGeom>
          <a:noFill/>
        </p:spPr>
        <p:txBody>
          <a:bodyPr wrap="none" rtlCol="0">
            <a:spAutoFit/>
          </a:bodyPr>
          <a:lstStyle/>
          <a:p>
            <a:r>
              <a:rPr lang="en-US" dirty="0" smtClean="0"/>
              <a:t>Peptide LVN at 582.32</a:t>
            </a:r>
            <a:endParaRPr lang="en-US" dirty="0"/>
          </a:p>
        </p:txBody>
      </p:sp>
      <p:sp>
        <p:nvSpPr>
          <p:cNvPr id="5" name="TextBox 4"/>
          <p:cNvSpPr txBox="1"/>
          <p:nvPr/>
        </p:nvSpPr>
        <p:spPr>
          <a:xfrm>
            <a:off x="5334000" y="228600"/>
            <a:ext cx="1515864" cy="369332"/>
          </a:xfrm>
          <a:prstGeom prst="rect">
            <a:avLst/>
          </a:prstGeom>
          <a:noFill/>
        </p:spPr>
        <p:txBody>
          <a:bodyPr wrap="none" rtlCol="0">
            <a:spAutoFit/>
          </a:bodyPr>
          <a:lstStyle/>
          <a:p>
            <a:r>
              <a:rPr lang="en-US" dirty="0" smtClean="0"/>
              <a:t>Quite nice SSS</a:t>
            </a:r>
            <a:endParaRPr lang="en-US" dirty="0"/>
          </a:p>
        </p:txBody>
      </p:sp>
    </p:spTree>
    <p:extLst>
      <p:ext uri="{BB962C8B-B14F-4D97-AF65-F5344CB8AC3E}">
        <p14:creationId xmlns:p14="http://schemas.microsoft.com/office/powerpoint/2010/main" val="2416802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5" y="1390650"/>
            <a:ext cx="7842250"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8600" y="152400"/>
            <a:ext cx="3932295" cy="369332"/>
          </a:xfrm>
          <a:prstGeom prst="rect">
            <a:avLst/>
          </a:prstGeom>
        </p:spPr>
        <p:txBody>
          <a:bodyPr wrap="none">
            <a:spAutoFit/>
          </a:bodyPr>
          <a:lstStyle/>
          <a:p>
            <a:r>
              <a:rPr lang="en-US" dirty="0" smtClean="0"/>
              <a:t>Site 65:  Study9.1 Site65 SSS </a:t>
            </a:r>
            <a:r>
              <a:rPr lang="en-US" dirty="0" err="1" smtClean="0"/>
              <a:t>runs_QCED</a:t>
            </a:r>
            <a:endParaRPr lang="en-US" dirty="0"/>
          </a:p>
        </p:txBody>
      </p:sp>
      <p:sp>
        <p:nvSpPr>
          <p:cNvPr id="4" name="TextBox 3"/>
          <p:cNvSpPr txBox="1"/>
          <p:nvPr/>
        </p:nvSpPr>
        <p:spPr>
          <a:xfrm>
            <a:off x="304800" y="609600"/>
            <a:ext cx="2233047" cy="369332"/>
          </a:xfrm>
          <a:prstGeom prst="rect">
            <a:avLst/>
          </a:prstGeom>
          <a:noFill/>
        </p:spPr>
        <p:txBody>
          <a:bodyPr wrap="none" rtlCol="0">
            <a:spAutoFit/>
          </a:bodyPr>
          <a:lstStyle/>
          <a:p>
            <a:r>
              <a:rPr lang="en-US" dirty="0" smtClean="0"/>
              <a:t>Peptide VLV at 533.30</a:t>
            </a:r>
            <a:endParaRPr lang="en-US" dirty="0"/>
          </a:p>
        </p:txBody>
      </p:sp>
      <p:sp>
        <p:nvSpPr>
          <p:cNvPr id="5" name="TextBox 4"/>
          <p:cNvSpPr txBox="1"/>
          <p:nvPr/>
        </p:nvSpPr>
        <p:spPr>
          <a:xfrm>
            <a:off x="5334001" y="228600"/>
            <a:ext cx="3657600" cy="923330"/>
          </a:xfrm>
          <a:prstGeom prst="rect">
            <a:avLst/>
          </a:prstGeom>
          <a:noFill/>
        </p:spPr>
        <p:txBody>
          <a:bodyPr wrap="square" rtlCol="0">
            <a:spAutoFit/>
          </a:bodyPr>
          <a:lstStyle/>
          <a:p>
            <a:r>
              <a:rPr lang="en-US" dirty="0" smtClean="0"/>
              <a:t>Quite nice SSS, slight variation observed, heavy peptides spiked into real study can account for that</a:t>
            </a:r>
            <a:endParaRPr lang="en-US" dirty="0"/>
          </a:p>
        </p:txBody>
      </p:sp>
    </p:spTree>
    <p:extLst>
      <p:ext uri="{BB962C8B-B14F-4D97-AF65-F5344CB8AC3E}">
        <p14:creationId xmlns:p14="http://schemas.microsoft.com/office/powerpoint/2010/main" val="3680527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5272405" cy="369332"/>
          </a:xfrm>
          <a:prstGeom prst="rect">
            <a:avLst/>
          </a:prstGeom>
        </p:spPr>
        <p:txBody>
          <a:bodyPr wrap="none">
            <a:spAutoFit/>
          </a:bodyPr>
          <a:lstStyle/>
          <a:p>
            <a:r>
              <a:rPr lang="en-US" dirty="0" smtClean="0"/>
              <a:t>Site 56C:  Study9_1_Site56C_SSS_Final_101711_QCED</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56" y="1159787"/>
            <a:ext cx="850265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609600"/>
            <a:ext cx="2233047" cy="369332"/>
          </a:xfrm>
          <a:prstGeom prst="rect">
            <a:avLst/>
          </a:prstGeom>
          <a:noFill/>
        </p:spPr>
        <p:txBody>
          <a:bodyPr wrap="none" rtlCol="0">
            <a:spAutoFit/>
          </a:bodyPr>
          <a:lstStyle/>
          <a:p>
            <a:r>
              <a:rPr lang="en-US" dirty="0" smtClean="0"/>
              <a:t>Peptide VLV at 533.30</a:t>
            </a:r>
            <a:endParaRPr lang="en-US" dirty="0"/>
          </a:p>
        </p:txBody>
      </p:sp>
      <p:sp>
        <p:nvSpPr>
          <p:cNvPr id="3" name="TextBox 2"/>
          <p:cNvSpPr txBox="1"/>
          <p:nvPr/>
        </p:nvSpPr>
        <p:spPr>
          <a:xfrm>
            <a:off x="5867400" y="521732"/>
            <a:ext cx="1496115" cy="369332"/>
          </a:xfrm>
          <a:prstGeom prst="rect">
            <a:avLst/>
          </a:prstGeom>
          <a:noFill/>
        </p:spPr>
        <p:txBody>
          <a:bodyPr wrap="none" rtlCol="0">
            <a:spAutoFit/>
          </a:bodyPr>
          <a:lstStyle/>
          <a:p>
            <a:r>
              <a:rPr lang="en-US" dirty="0" smtClean="0"/>
              <a:t>Fairly nice SSS</a:t>
            </a:r>
            <a:endParaRPr lang="en-US" dirty="0"/>
          </a:p>
        </p:txBody>
      </p:sp>
    </p:spTree>
    <p:extLst>
      <p:ext uri="{BB962C8B-B14F-4D97-AF65-F5344CB8AC3E}">
        <p14:creationId xmlns:p14="http://schemas.microsoft.com/office/powerpoint/2010/main" val="3680527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261</Words>
  <Application>Microsoft Office PowerPoint</Application>
  <PresentationFormat>On-screen Show (4:3)</PresentationFormat>
  <Paragraphs>53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Birgit Schilling</dc:creator>
  <cp:lastModifiedBy>Birgit Schilling</cp:lastModifiedBy>
  <cp:revision>12</cp:revision>
  <dcterms:created xsi:type="dcterms:W3CDTF">2016-03-22T23:41:40Z</dcterms:created>
  <dcterms:modified xsi:type="dcterms:W3CDTF">2016-03-23T00:32:01Z</dcterms:modified>
</cp:coreProperties>
</file>